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258" r:id="rId2"/>
    <p:sldId id="320" r:id="rId3"/>
    <p:sldId id="319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F496"/>
    <a:srgbClr val="FFCC66"/>
    <a:srgbClr val="FFBD5B"/>
    <a:srgbClr val="D5E575"/>
    <a:srgbClr val="E7F070"/>
    <a:srgbClr val="565400"/>
    <a:srgbClr val="333300"/>
    <a:srgbClr val="736B41"/>
    <a:srgbClr val="EBA4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 snapToGrid="0" snapToObjects="1">
      <p:cViewPr>
        <p:scale>
          <a:sx n="70" d="100"/>
          <a:sy n="70" d="100"/>
        </p:scale>
        <p:origin x="-1386" y="-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A20AEB-E9BB-4272-A826-849CBECC27F7}" type="datetimeFigureOut">
              <a:rPr lang="es-MX" smtClean="0"/>
              <a:t>09/10/2019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25535-5F77-4F68-B63A-44D118FEC3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0024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56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43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18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63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37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46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147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28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4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33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54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34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9" y="3331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3701" y="2751423"/>
            <a:ext cx="4101007" cy="931790"/>
          </a:xfrm>
        </p:spPr>
        <p:txBody>
          <a:bodyPr>
            <a:noAutofit/>
          </a:bodyPr>
          <a:lstStyle/>
          <a:p>
            <a:r>
              <a:rPr lang="en-US" sz="8000" b="1" dirty="0" err="1" smtClean="0">
                <a:latin typeface="Century Gothic"/>
                <a:cs typeface="Century Gothic"/>
              </a:rPr>
              <a:t>MaRes</a:t>
            </a:r>
            <a:endParaRPr lang="en-US" sz="8000" b="1" dirty="0">
              <a:latin typeface="Century Gothic"/>
              <a:cs typeface="Century Gothic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5400" b="1" dirty="0" err="1" smtClean="0">
                <a:latin typeface="Century Gothic"/>
                <a:cs typeface="Century Gothic"/>
              </a:rPr>
              <a:t>Proyectos</a:t>
            </a:r>
            <a:endParaRPr lang="en-US" sz="5400" b="1" dirty="0">
              <a:latin typeface="Century Gothic"/>
              <a:cs typeface="Century Gothic"/>
            </a:endParaRPr>
          </a:p>
        </p:txBody>
      </p:sp>
      <p:pic>
        <p:nvPicPr>
          <p:cNvPr id="6" name="Picture 5" descr="LOGO EQUIPO ENTRANTE  201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/>
          <a:stretch/>
        </p:blipFill>
        <p:spPr>
          <a:xfrm>
            <a:off x="6408590" y="2326702"/>
            <a:ext cx="2584433" cy="26663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880" y="101976"/>
            <a:ext cx="38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 smtClean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 smtClean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 descr="Logo MaR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2" y="1968149"/>
            <a:ext cx="2537616" cy="338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63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75" y="214450"/>
            <a:ext cx="45085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90" y="565199"/>
            <a:ext cx="7748967" cy="393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79" y="438234"/>
            <a:ext cx="1328737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227" y="1634836"/>
            <a:ext cx="1420813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296" y="3154362"/>
            <a:ext cx="19685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3473590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MX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164" y="-43572"/>
            <a:ext cx="54022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3473590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MX" dirty="0"/>
          </a:p>
        </p:txBody>
      </p:sp>
      <p:sp>
        <p:nvSpPr>
          <p:cNvPr id="11" name="10 Rectángulo redondeado"/>
          <p:cNvSpPr/>
          <p:nvPr/>
        </p:nvSpPr>
        <p:spPr>
          <a:xfrm>
            <a:off x="659389" y="4890992"/>
            <a:ext cx="7669805" cy="79527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MX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MX" dirty="0" smtClean="0">
                <a:solidFill>
                  <a:schemeClr val="tx1"/>
                </a:solidFill>
              </a:rPr>
              <a:t> Se  enviara una convocatoria para escoger el himno de </a:t>
            </a:r>
          </a:p>
          <a:p>
            <a:r>
              <a:rPr lang="es-MX" dirty="0" smtClean="0">
                <a:solidFill>
                  <a:schemeClr val="tx1"/>
                </a:solidFill>
              </a:rPr>
              <a:t>        </a:t>
            </a:r>
            <a:r>
              <a:rPr lang="es-MX" dirty="0" err="1" smtClean="0">
                <a:solidFill>
                  <a:schemeClr val="tx1"/>
                </a:solidFill>
              </a:rPr>
              <a:t>MaRes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38" y="4592512"/>
            <a:ext cx="5376862" cy="59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1183024" y="4592512"/>
            <a:ext cx="3337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solidFill>
                  <a:schemeClr val="bg1"/>
                </a:solidFill>
              </a:rPr>
              <a:t>Propuesta Himno </a:t>
            </a:r>
            <a:r>
              <a:rPr lang="es-MX" sz="2400" b="1" dirty="0" err="1" smtClean="0">
                <a:solidFill>
                  <a:schemeClr val="bg1"/>
                </a:solidFill>
              </a:rPr>
              <a:t>MaRes</a:t>
            </a:r>
            <a:endParaRPr lang="es-MX" sz="2400" b="1" dirty="0">
              <a:solidFill>
                <a:schemeClr val="bg1"/>
              </a:solidFill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401" y="4544358"/>
            <a:ext cx="850930" cy="109674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2009999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7716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75" y="214450"/>
            <a:ext cx="45085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377" y="478522"/>
            <a:ext cx="9266831" cy="5124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16106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63</Words>
  <Application>Microsoft Office PowerPoint</Application>
  <PresentationFormat>Presentación en pantalla (4:3)</PresentationFormat>
  <Paragraphs>12</Paragraphs>
  <Slides>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4" baseType="lpstr">
      <vt:lpstr>Office Theme</vt:lpstr>
      <vt:lpstr>MaRes</vt:lpstr>
      <vt:lpstr>Presentación de PowerPoint</vt:lpstr>
      <vt:lpstr>Presentación de PowerPoint</vt:lpstr>
    </vt:vector>
  </TitlesOfParts>
  <Company>sdfsdf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 la Presentación</dc:title>
  <dc:creator>sfsd sdfsdf</dc:creator>
  <cp:lastModifiedBy>86904}</cp:lastModifiedBy>
  <cp:revision>43</cp:revision>
  <dcterms:created xsi:type="dcterms:W3CDTF">2019-08-30T21:38:12Z</dcterms:created>
  <dcterms:modified xsi:type="dcterms:W3CDTF">2019-10-10T00:04:35Z</dcterms:modified>
</cp:coreProperties>
</file>